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1" r:id="rId7"/>
    <p:sldId id="262" r:id="rId8"/>
    <p:sldId id="263" r:id="rId9"/>
    <p:sldId id="264" r:id="rId10"/>
    <p:sldId id="260" r:id="rId11"/>
    <p:sldId id="266" r:id="rId12"/>
    <p:sldId id="268" r:id="rId13"/>
    <p:sldId id="273" r:id="rId14"/>
    <p:sldId id="269" r:id="rId15"/>
    <p:sldId id="270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CACC34-40D9-4766-8E38-D8FDE8F5F302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CAFDC667-ABAC-4509-9D66-96705F8F3684}">
      <dgm:prSet phldrT="[Text]" custT="1"/>
      <dgm:spPr/>
      <dgm:t>
        <a:bodyPr/>
        <a:lstStyle/>
        <a:p>
          <a:r>
            <a:rPr lang="en-US" sz="3600" dirty="0" err="1" smtClean="0"/>
            <a:t>Eid</a:t>
          </a:r>
          <a:endParaRPr lang="en-US" sz="3600" dirty="0"/>
        </a:p>
      </dgm:t>
    </dgm:pt>
    <dgm:pt modelId="{BD558A69-29E6-4643-87AB-600315E8F896}" type="parTrans" cxnId="{099BDC32-D575-4617-B0D2-47F63553A50F}">
      <dgm:prSet/>
      <dgm:spPr/>
      <dgm:t>
        <a:bodyPr/>
        <a:lstStyle/>
        <a:p>
          <a:endParaRPr lang="en-US"/>
        </a:p>
      </dgm:t>
    </dgm:pt>
    <dgm:pt modelId="{70B3027A-7505-4DAC-8B5A-44604775AA67}" type="sibTrans" cxnId="{099BDC32-D575-4617-B0D2-47F63553A50F}">
      <dgm:prSet/>
      <dgm:spPr/>
      <dgm:t>
        <a:bodyPr/>
        <a:lstStyle/>
        <a:p>
          <a:endParaRPr lang="en-US"/>
        </a:p>
      </dgm:t>
    </dgm:pt>
    <dgm:pt modelId="{146027FC-CB16-4B80-BD35-41F93251504E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F1F48EA6-35B3-46C3-A841-2F3E4D74A5C8}" type="parTrans" cxnId="{16BF2ACB-6A8C-4129-BDA0-83C45156D2FE}">
      <dgm:prSet/>
      <dgm:spPr/>
      <dgm:t>
        <a:bodyPr/>
        <a:lstStyle/>
        <a:p>
          <a:endParaRPr lang="en-US"/>
        </a:p>
      </dgm:t>
    </dgm:pt>
    <dgm:pt modelId="{4D2524BC-C926-495F-AD9A-8F6993DF149E}" type="sibTrans" cxnId="{16BF2ACB-6A8C-4129-BDA0-83C45156D2FE}">
      <dgm:prSet/>
      <dgm:spPr/>
      <dgm:t>
        <a:bodyPr/>
        <a:lstStyle/>
        <a:p>
          <a:endParaRPr lang="en-US"/>
        </a:p>
      </dgm:t>
    </dgm:pt>
    <dgm:pt modelId="{4F17ECEA-127A-48B6-9369-2B259B9C41B3}">
      <dgm:prSet phldrT="[Text]" custT="1"/>
      <dgm:spPr/>
      <dgm:t>
        <a:bodyPr/>
        <a:lstStyle/>
        <a:p>
          <a:r>
            <a:rPr lang="en-US" sz="3600" dirty="0" smtClean="0"/>
            <a:t>Festival</a:t>
          </a:r>
          <a:endParaRPr lang="en-US" sz="3600" dirty="0"/>
        </a:p>
      </dgm:t>
    </dgm:pt>
    <dgm:pt modelId="{A0A14466-CF9E-4C33-BF9C-FD5B2C33918D}" type="parTrans" cxnId="{C2A70BA2-5F37-4F44-A6FB-4C1A14B5FAE0}">
      <dgm:prSet/>
      <dgm:spPr/>
      <dgm:t>
        <a:bodyPr/>
        <a:lstStyle/>
        <a:p>
          <a:endParaRPr lang="en-US"/>
        </a:p>
      </dgm:t>
    </dgm:pt>
    <dgm:pt modelId="{13627A6B-9A4C-4AD7-AC0C-64A3D597F9F1}" type="sibTrans" cxnId="{C2A70BA2-5F37-4F44-A6FB-4C1A14B5FAE0}">
      <dgm:prSet/>
      <dgm:spPr/>
      <dgm:t>
        <a:bodyPr/>
        <a:lstStyle/>
        <a:p>
          <a:endParaRPr lang="en-US"/>
        </a:p>
      </dgm:t>
    </dgm:pt>
    <dgm:pt modelId="{D086D28C-972F-4678-BCC6-47120C869082}" type="pres">
      <dgm:prSet presAssocID="{6DCACC34-40D9-4766-8E38-D8FDE8F5F302}" presName="compositeShape" presStyleCnt="0">
        <dgm:presLayoutVars>
          <dgm:dir/>
          <dgm:resizeHandles/>
        </dgm:presLayoutVars>
      </dgm:prSet>
      <dgm:spPr/>
    </dgm:pt>
    <dgm:pt modelId="{1B023C34-CA15-41BE-90F5-89D7FD187D81}" type="pres">
      <dgm:prSet presAssocID="{6DCACC34-40D9-4766-8E38-D8FDE8F5F302}" presName="pyramid" presStyleLbl="node1" presStyleIdx="0" presStyleCnt="1"/>
      <dgm:spPr/>
    </dgm:pt>
    <dgm:pt modelId="{9CFB03FE-6385-4712-9DAC-87F3BBE8AEC8}" type="pres">
      <dgm:prSet presAssocID="{6DCACC34-40D9-4766-8E38-D8FDE8F5F302}" presName="theList" presStyleCnt="0"/>
      <dgm:spPr/>
    </dgm:pt>
    <dgm:pt modelId="{A3D3AB40-22F8-468B-9960-8927C1E8A373}" type="pres">
      <dgm:prSet presAssocID="{CAFDC667-ABAC-4509-9D66-96705F8F3684}" presName="aNode" presStyleLbl="fgAcc1" presStyleIdx="0" presStyleCnt="3" custLinFactY="-19162" custLinFactNeighborX="43357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A77AC1-2EDD-4440-BC3A-8494B8C9B498}" type="pres">
      <dgm:prSet presAssocID="{CAFDC667-ABAC-4509-9D66-96705F8F3684}" presName="aSpace" presStyleCnt="0"/>
      <dgm:spPr/>
    </dgm:pt>
    <dgm:pt modelId="{5A3A9566-77ED-49E1-9842-BE7CE3930278}" type="pres">
      <dgm:prSet presAssocID="{146027FC-CB16-4B80-BD35-41F93251504E}" presName="aNode" presStyleLbl="fgAcc1" presStyleIdx="1" presStyleCnt="3" custScaleX="200000" custScaleY="265966" custLinFactY="-1772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4A47A-F169-4160-B20F-3AF70C98D9C2}" type="pres">
      <dgm:prSet presAssocID="{146027FC-CB16-4B80-BD35-41F93251504E}" presName="aSpace" presStyleCnt="0"/>
      <dgm:spPr/>
    </dgm:pt>
    <dgm:pt modelId="{75959712-7F57-43A0-8DD7-B952C664B9D7}" type="pres">
      <dgm:prSet presAssocID="{4F17ECEA-127A-48B6-9369-2B259B9C41B3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4F74D-B54B-4F5B-B9B0-0722028387A1}" type="pres">
      <dgm:prSet presAssocID="{4F17ECEA-127A-48B6-9369-2B259B9C41B3}" presName="aSpace" presStyleCnt="0"/>
      <dgm:spPr/>
    </dgm:pt>
  </dgm:ptLst>
  <dgm:cxnLst>
    <dgm:cxn modelId="{732A78F1-5F07-4CA3-8A26-86EEAF40D0F1}" type="presOf" srcId="{146027FC-CB16-4B80-BD35-41F93251504E}" destId="{5A3A9566-77ED-49E1-9842-BE7CE3930278}" srcOrd="0" destOrd="0" presId="urn:microsoft.com/office/officeart/2005/8/layout/pyramid2"/>
    <dgm:cxn modelId="{DC09CB34-8A34-428C-A17E-963B2C106D97}" type="presOf" srcId="{6DCACC34-40D9-4766-8E38-D8FDE8F5F302}" destId="{D086D28C-972F-4678-BCC6-47120C869082}" srcOrd="0" destOrd="0" presId="urn:microsoft.com/office/officeart/2005/8/layout/pyramid2"/>
    <dgm:cxn modelId="{C2A70BA2-5F37-4F44-A6FB-4C1A14B5FAE0}" srcId="{6DCACC34-40D9-4766-8E38-D8FDE8F5F302}" destId="{4F17ECEA-127A-48B6-9369-2B259B9C41B3}" srcOrd="2" destOrd="0" parTransId="{A0A14466-CF9E-4C33-BF9C-FD5B2C33918D}" sibTransId="{13627A6B-9A4C-4AD7-AC0C-64A3D597F9F1}"/>
    <dgm:cxn modelId="{16BF2ACB-6A8C-4129-BDA0-83C45156D2FE}" srcId="{6DCACC34-40D9-4766-8E38-D8FDE8F5F302}" destId="{146027FC-CB16-4B80-BD35-41F93251504E}" srcOrd="1" destOrd="0" parTransId="{F1F48EA6-35B3-46C3-A841-2F3E4D74A5C8}" sibTransId="{4D2524BC-C926-495F-AD9A-8F6993DF149E}"/>
    <dgm:cxn modelId="{8E40DA59-40DD-4332-9992-60E3CDE76DB7}" type="presOf" srcId="{4F17ECEA-127A-48B6-9369-2B259B9C41B3}" destId="{75959712-7F57-43A0-8DD7-B952C664B9D7}" srcOrd="0" destOrd="0" presId="urn:microsoft.com/office/officeart/2005/8/layout/pyramid2"/>
    <dgm:cxn modelId="{099BDC32-D575-4617-B0D2-47F63553A50F}" srcId="{6DCACC34-40D9-4766-8E38-D8FDE8F5F302}" destId="{CAFDC667-ABAC-4509-9D66-96705F8F3684}" srcOrd="0" destOrd="0" parTransId="{BD558A69-29E6-4643-87AB-600315E8F896}" sibTransId="{70B3027A-7505-4DAC-8B5A-44604775AA67}"/>
    <dgm:cxn modelId="{29B42FF2-6FF1-46C8-8775-A71C2727645F}" type="presOf" srcId="{CAFDC667-ABAC-4509-9D66-96705F8F3684}" destId="{A3D3AB40-22F8-468B-9960-8927C1E8A373}" srcOrd="0" destOrd="0" presId="urn:microsoft.com/office/officeart/2005/8/layout/pyramid2"/>
    <dgm:cxn modelId="{9C8D52AE-0BFB-44C2-9233-FD69EF83AAB6}" type="presParOf" srcId="{D086D28C-972F-4678-BCC6-47120C869082}" destId="{1B023C34-CA15-41BE-90F5-89D7FD187D81}" srcOrd="0" destOrd="0" presId="urn:microsoft.com/office/officeart/2005/8/layout/pyramid2"/>
    <dgm:cxn modelId="{A16EF92B-ED79-4979-A210-E868C0B86AEF}" type="presParOf" srcId="{D086D28C-972F-4678-BCC6-47120C869082}" destId="{9CFB03FE-6385-4712-9DAC-87F3BBE8AEC8}" srcOrd="1" destOrd="0" presId="urn:microsoft.com/office/officeart/2005/8/layout/pyramid2"/>
    <dgm:cxn modelId="{9BCB29E6-A975-4694-9A62-4D22B3C9D696}" type="presParOf" srcId="{9CFB03FE-6385-4712-9DAC-87F3BBE8AEC8}" destId="{A3D3AB40-22F8-468B-9960-8927C1E8A373}" srcOrd="0" destOrd="0" presId="urn:microsoft.com/office/officeart/2005/8/layout/pyramid2"/>
    <dgm:cxn modelId="{E1EE5622-D2D2-4B3F-96E6-7A0ACD31ED47}" type="presParOf" srcId="{9CFB03FE-6385-4712-9DAC-87F3BBE8AEC8}" destId="{6AA77AC1-2EDD-4440-BC3A-8494B8C9B498}" srcOrd="1" destOrd="0" presId="urn:microsoft.com/office/officeart/2005/8/layout/pyramid2"/>
    <dgm:cxn modelId="{D9FC9D21-F31F-4568-8CBB-A817C292F889}" type="presParOf" srcId="{9CFB03FE-6385-4712-9DAC-87F3BBE8AEC8}" destId="{5A3A9566-77ED-49E1-9842-BE7CE3930278}" srcOrd="2" destOrd="0" presId="urn:microsoft.com/office/officeart/2005/8/layout/pyramid2"/>
    <dgm:cxn modelId="{D82B0EAE-7F19-46BD-AFE6-6DF9A82A4924}" type="presParOf" srcId="{9CFB03FE-6385-4712-9DAC-87F3BBE8AEC8}" destId="{9084A47A-F169-4160-B20F-3AF70C98D9C2}" srcOrd="3" destOrd="0" presId="urn:microsoft.com/office/officeart/2005/8/layout/pyramid2"/>
    <dgm:cxn modelId="{0763B8FE-4F4E-4DAF-9B17-1DD19C41246D}" type="presParOf" srcId="{9CFB03FE-6385-4712-9DAC-87F3BBE8AEC8}" destId="{75959712-7F57-43A0-8DD7-B952C664B9D7}" srcOrd="4" destOrd="0" presId="urn:microsoft.com/office/officeart/2005/8/layout/pyramid2"/>
    <dgm:cxn modelId="{C892DC01-4E28-42AB-8062-73B47ADD705E}" type="presParOf" srcId="{9CFB03FE-6385-4712-9DAC-87F3BBE8AEC8}" destId="{63F4F74D-B54B-4F5B-B9B0-0722028387A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319EF9-A819-4633-8002-23A0A7939F6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442854D0-3BBA-4FCC-9189-0AFB838BA585}">
      <dgm:prSet phldrT="[Text]" custT="1"/>
      <dgm:spPr/>
      <dgm:t>
        <a:bodyPr/>
        <a:lstStyle/>
        <a:p>
          <a:r>
            <a:rPr lang="en-US" sz="4000" dirty="0" smtClean="0"/>
            <a:t>Neighbor</a:t>
          </a:r>
          <a:endParaRPr lang="en-US" sz="4000" dirty="0"/>
        </a:p>
      </dgm:t>
    </dgm:pt>
    <dgm:pt modelId="{AD95FCD5-E410-477A-B592-7B906DE921F6}" type="parTrans" cxnId="{107E03B8-1D43-488F-8A4A-1FA33D32A617}">
      <dgm:prSet/>
      <dgm:spPr/>
      <dgm:t>
        <a:bodyPr/>
        <a:lstStyle/>
        <a:p>
          <a:endParaRPr lang="en-US"/>
        </a:p>
      </dgm:t>
    </dgm:pt>
    <dgm:pt modelId="{34F3E735-244B-4EDA-8DBC-9895281049F9}" type="sibTrans" cxnId="{107E03B8-1D43-488F-8A4A-1FA33D32A617}">
      <dgm:prSet/>
      <dgm:spPr/>
      <dgm:t>
        <a:bodyPr/>
        <a:lstStyle/>
        <a:p>
          <a:endParaRPr lang="en-US"/>
        </a:p>
      </dgm:t>
    </dgm:pt>
    <dgm:pt modelId="{AE3ABA88-2813-4219-93C2-27F3E822ABB2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35A3492-5209-419C-8791-E03349726F6C}" type="parTrans" cxnId="{3C686969-6A18-461E-8D89-60795CAB8395}">
      <dgm:prSet/>
      <dgm:spPr/>
      <dgm:t>
        <a:bodyPr/>
        <a:lstStyle/>
        <a:p>
          <a:endParaRPr lang="en-US"/>
        </a:p>
      </dgm:t>
    </dgm:pt>
    <dgm:pt modelId="{6367DA6A-B955-462F-8F23-52447B06B3B8}" type="sibTrans" cxnId="{3C686969-6A18-461E-8D89-60795CAB8395}">
      <dgm:prSet/>
      <dgm:spPr/>
      <dgm:t>
        <a:bodyPr/>
        <a:lstStyle/>
        <a:p>
          <a:endParaRPr lang="en-US"/>
        </a:p>
      </dgm:t>
    </dgm:pt>
    <dgm:pt modelId="{AC791786-1A23-470C-B5DA-00AD80BFFA48}">
      <dgm:prSet phldrT="[Text]" custT="1"/>
      <dgm:spPr/>
      <dgm:t>
        <a:bodyPr/>
        <a:lstStyle/>
        <a:p>
          <a:r>
            <a:rPr lang="en-US" sz="4000" dirty="0" smtClean="0"/>
            <a:t>Domestic</a:t>
          </a:r>
          <a:endParaRPr lang="en-US" sz="4000" dirty="0"/>
        </a:p>
      </dgm:t>
    </dgm:pt>
    <dgm:pt modelId="{F88F99AE-E4E2-4451-9D14-8B8D9F44DB7F}" type="parTrans" cxnId="{96E82410-C270-459E-8828-1A8E1D22BE6E}">
      <dgm:prSet/>
      <dgm:spPr/>
      <dgm:t>
        <a:bodyPr/>
        <a:lstStyle/>
        <a:p>
          <a:endParaRPr lang="en-US"/>
        </a:p>
      </dgm:t>
    </dgm:pt>
    <dgm:pt modelId="{D237DF0C-908D-47DC-B720-2D23D5E81589}" type="sibTrans" cxnId="{96E82410-C270-459E-8828-1A8E1D22BE6E}">
      <dgm:prSet/>
      <dgm:spPr/>
      <dgm:t>
        <a:bodyPr/>
        <a:lstStyle/>
        <a:p>
          <a:endParaRPr lang="en-US"/>
        </a:p>
      </dgm:t>
    </dgm:pt>
    <dgm:pt modelId="{ED9C9CD8-C05E-4783-BCF2-9532745DB260}" type="pres">
      <dgm:prSet presAssocID="{01319EF9-A819-4633-8002-23A0A7939F6A}" presName="compositeShape" presStyleCnt="0">
        <dgm:presLayoutVars>
          <dgm:dir/>
          <dgm:resizeHandles/>
        </dgm:presLayoutVars>
      </dgm:prSet>
      <dgm:spPr/>
    </dgm:pt>
    <dgm:pt modelId="{32916105-C8B4-4090-A30C-A62FF4C53C4C}" type="pres">
      <dgm:prSet presAssocID="{01319EF9-A819-4633-8002-23A0A7939F6A}" presName="pyramid" presStyleLbl="node1" presStyleIdx="0" presStyleCnt="1"/>
      <dgm:spPr/>
    </dgm:pt>
    <dgm:pt modelId="{AD2C0942-2219-4CDC-AD53-8AD782F13B4E}" type="pres">
      <dgm:prSet presAssocID="{01319EF9-A819-4633-8002-23A0A7939F6A}" presName="theList" presStyleCnt="0"/>
      <dgm:spPr/>
    </dgm:pt>
    <dgm:pt modelId="{B4D9E366-F8B2-4CBD-A7E3-DD6E6B7A23C3}" type="pres">
      <dgm:prSet presAssocID="{442854D0-3BBA-4FCC-9189-0AFB838BA585}" presName="aNode" presStyleLbl="fgAcc1" presStyleIdx="0" presStyleCnt="3" custLinFactNeighborX="-88942" custLinFactNeighborY="67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F42C93-56F8-4219-83FD-0A6B7E35E41C}" type="pres">
      <dgm:prSet presAssocID="{442854D0-3BBA-4FCC-9189-0AFB838BA585}" presName="aSpace" presStyleCnt="0"/>
      <dgm:spPr/>
    </dgm:pt>
    <dgm:pt modelId="{45EC42FF-167C-4FEA-9DAD-B94D10DB4CDC}" type="pres">
      <dgm:prSet presAssocID="{AE3ABA88-2813-4219-93C2-27F3E822ABB2}" presName="aNode" presStyleLbl="fgAcc1" presStyleIdx="1" presStyleCnt="3" custScaleX="136539" custScaleY="9463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45D398-BBD7-4E02-902E-3F4AE13FBE49}" type="pres">
      <dgm:prSet presAssocID="{AE3ABA88-2813-4219-93C2-27F3E822ABB2}" presName="aSpace" presStyleCnt="0"/>
      <dgm:spPr/>
    </dgm:pt>
    <dgm:pt modelId="{3AF7AAF2-B862-41A2-BA7D-9E0B2C332852}" type="pres">
      <dgm:prSet presAssocID="{AC791786-1A23-470C-B5DA-00AD80BFFA48}" presName="aNode" presStyleLbl="fgAcc1" presStyleIdx="2" presStyleCnt="3" custLinFactY="134647" custLinFactNeighborX="37981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8ABF1-2F0E-436B-B16A-B94792FC9E1C}" type="pres">
      <dgm:prSet presAssocID="{AC791786-1A23-470C-B5DA-00AD80BFFA48}" presName="aSpace" presStyleCnt="0"/>
      <dgm:spPr/>
    </dgm:pt>
  </dgm:ptLst>
  <dgm:cxnLst>
    <dgm:cxn modelId="{C7B27BF9-D614-4441-B84B-5180368474B1}" type="presOf" srcId="{AC791786-1A23-470C-B5DA-00AD80BFFA48}" destId="{3AF7AAF2-B862-41A2-BA7D-9E0B2C332852}" srcOrd="0" destOrd="0" presId="urn:microsoft.com/office/officeart/2005/8/layout/pyramid2"/>
    <dgm:cxn modelId="{A72D6100-F568-4699-8165-D61AEA7E0D48}" type="presOf" srcId="{AE3ABA88-2813-4219-93C2-27F3E822ABB2}" destId="{45EC42FF-167C-4FEA-9DAD-B94D10DB4CDC}" srcOrd="0" destOrd="0" presId="urn:microsoft.com/office/officeart/2005/8/layout/pyramid2"/>
    <dgm:cxn modelId="{107E03B8-1D43-488F-8A4A-1FA33D32A617}" srcId="{01319EF9-A819-4633-8002-23A0A7939F6A}" destId="{442854D0-3BBA-4FCC-9189-0AFB838BA585}" srcOrd="0" destOrd="0" parTransId="{AD95FCD5-E410-477A-B592-7B906DE921F6}" sibTransId="{34F3E735-244B-4EDA-8DBC-9895281049F9}"/>
    <dgm:cxn modelId="{3C686969-6A18-461E-8D89-60795CAB8395}" srcId="{01319EF9-A819-4633-8002-23A0A7939F6A}" destId="{AE3ABA88-2813-4219-93C2-27F3E822ABB2}" srcOrd="1" destOrd="0" parTransId="{E35A3492-5209-419C-8791-E03349726F6C}" sibTransId="{6367DA6A-B955-462F-8F23-52447B06B3B8}"/>
    <dgm:cxn modelId="{3EE8319A-7CE1-4873-834D-8A1A9476FF66}" type="presOf" srcId="{442854D0-3BBA-4FCC-9189-0AFB838BA585}" destId="{B4D9E366-F8B2-4CBD-A7E3-DD6E6B7A23C3}" srcOrd="0" destOrd="0" presId="urn:microsoft.com/office/officeart/2005/8/layout/pyramid2"/>
    <dgm:cxn modelId="{39211D8D-E4E9-4D1D-92F6-D3B7D9684598}" type="presOf" srcId="{01319EF9-A819-4633-8002-23A0A7939F6A}" destId="{ED9C9CD8-C05E-4783-BCF2-9532745DB260}" srcOrd="0" destOrd="0" presId="urn:microsoft.com/office/officeart/2005/8/layout/pyramid2"/>
    <dgm:cxn modelId="{96E82410-C270-459E-8828-1A8E1D22BE6E}" srcId="{01319EF9-A819-4633-8002-23A0A7939F6A}" destId="{AC791786-1A23-470C-B5DA-00AD80BFFA48}" srcOrd="2" destOrd="0" parTransId="{F88F99AE-E4E2-4451-9D14-8B8D9F44DB7F}" sibTransId="{D237DF0C-908D-47DC-B720-2D23D5E81589}"/>
    <dgm:cxn modelId="{DF3480C5-C17C-46B2-AD9A-DF47BD5A7BA3}" type="presParOf" srcId="{ED9C9CD8-C05E-4783-BCF2-9532745DB260}" destId="{32916105-C8B4-4090-A30C-A62FF4C53C4C}" srcOrd="0" destOrd="0" presId="urn:microsoft.com/office/officeart/2005/8/layout/pyramid2"/>
    <dgm:cxn modelId="{165D5756-7742-44ED-9F1E-D7DF218E9703}" type="presParOf" srcId="{ED9C9CD8-C05E-4783-BCF2-9532745DB260}" destId="{AD2C0942-2219-4CDC-AD53-8AD782F13B4E}" srcOrd="1" destOrd="0" presId="urn:microsoft.com/office/officeart/2005/8/layout/pyramid2"/>
    <dgm:cxn modelId="{2D789990-35F0-4523-952A-45024B187ACA}" type="presParOf" srcId="{AD2C0942-2219-4CDC-AD53-8AD782F13B4E}" destId="{B4D9E366-F8B2-4CBD-A7E3-DD6E6B7A23C3}" srcOrd="0" destOrd="0" presId="urn:microsoft.com/office/officeart/2005/8/layout/pyramid2"/>
    <dgm:cxn modelId="{BCE79959-4B25-4BC1-8138-7E6FB7B11439}" type="presParOf" srcId="{AD2C0942-2219-4CDC-AD53-8AD782F13B4E}" destId="{22F42C93-56F8-4219-83FD-0A6B7E35E41C}" srcOrd="1" destOrd="0" presId="urn:microsoft.com/office/officeart/2005/8/layout/pyramid2"/>
    <dgm:cxn modelId="{B232CA36-38CA-4466-BC02-5B639BF5E287}" type="presParOf" srcId="{AD2C0942-2219-4CDC-AD53-8AD782F13B4E}" destId="{45EC42FF-167C-4FEA-9DAD-B94D10DB4CDC}" srcOrd="2" destOrd="0" presId="urn:microsoft.com/office/officeart/2005/8/layout/pyramid2"/>
    <dgm:cxn modelId="{E9DC81DC-61DF-4DD9-B45F-522472619DCC}" type="presParOf" srcId="{AD2C0942-2219-4CDC-AD53-8AD782F13B4E}" destId="{8645D398-BBD7-4E02-902E-3F4AE13FBE49}" srcOrd="3" destOrd="0" presId="urn:microsoft.com/office/officeart/2005/8/layout/pyramid2"/>
    <dgm:cxn modelId="{E29EEAF1-B4CA-4658-9CC3-7D75AAA394B0}" type="presParOf" srcId="{AD2C0942-2219-4CDC-AD53-8AD782F13B4E}" destId="{3AF7AAF2-B862-41A2-BA7D-9E0B2C332852}" srcOrd="4" destOrd="0" presId="urn:microsoft.com/office/officeart/2005/8/layout/pyramid2"/>
    <dgm:cxn modelId="{8C8E67E5-BB6E-494A-8B71-9F9F293ECBF2}" type="presParOf" srcId="{AD2C0942-2219-4CDC-AD53-8AD782F13B4E}" destId="{CBF8ABF1-2F0E-436B-B16A-B94792FC9E1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B4BF23-C757-4D32-A66A-5CADC7180B21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1CEFEBBA-BDF4-44CB-A8E2-D2E27E92490B}">
      <dgm:prSet phldrT="[Text]"/>
      <dgm:spPr/>
      <dgm:t>
        <a:bodyPr/>
        <a:lstStyle/>
        <a:p>
          <a:r>
            <a:rPr lang="en-US" dirty="0" smtClean="0"/>
            <a:t>Tradition</a:t>
          </a:r>
          <a:endParaRPr lang="en-US" dirty="0"/>
        </a:p>
      </dgm:t>
    </dgm:pt>
    <dgm:pt modelId="{C20096D6-E4B0-4472-81E8-4752E86BF8FE}" type="parTrans" cxnId="{99EA3E13-C0AC-4DB8-A271-9F07971836F0}">
      <dgm:prSet/>
      <dgm:spPr/>
    </dgm:pt>
    <dgm:pt modelId="{C915255C-33F1-4DDF-B083-FE2768A91616}" type="sibTrans" cxnId="{99EA3E13-C0AC-4DB8-A271-9F07971836F0}">
      <dgm:prSet/>
      <dgm:spPr/>
    </dgm:pt>
    <dgm:pt modelId="{4867A5CE-6F25-4885-AE7F-F1F344D0B0D8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552B447-4AC9-42B4-A8B7-A6D2360DA47A}" type="parTrans" cxnId="{A77E2FC7-B2FD-4440-8CD7-0FE33F0BB50C}">
      <dgm:prSet/>
      <dgm:spPr/>
    </dgm:pt>
    <dgm:pt modelId="{427C0F33-C466-40A3-85FA-E9BAA04ACA79}" type="sibTrans" cxnId="{A77E2FC7-B2FD-4440-8CD7-0FE33F0BB50C}">
      <dgm:prSet/>
      <dgm:spPr/>
    </dgm:pt>
    <dgm:pt modelId="{72B5188F-3662-4A80-BDAF-1C7C179BC0B8}">
      <dgm:prSet phldrT="[Text]"/>
      <dgm:spPr/>
      <dgm:t>
        <a:bodyPr/>
        <a:lstStyle/>
        <a:p>
          <a:r>
            <a:rPr lang="en-US" dirty="0" smtClean="0"/>
            <a:t>custom</a:t>
          </a:r>
          <a:endParaRPr lang="en-US" dirty="0"/>
        </a:p>
      </dgm:t>
    </dgm:pt>
    <dgm:pt modelId="{56728E77-8939-47E4-97A3-54B756B0DBAC}" type="parTrans" cxnId="{F438CF56-6F49-4C50-A574-0CF77A155149}">
      <dgm:prSet/>
      <dgm:spPr/>
    </dgm:pt>
    <dgm:pt modelId="{5338BB1B-02A1-4E68-8DEB-86F25E495B35}" type="sibTrans" cxnId="{F438CF56-6F49-4C50-A574-0CF77A155149}">
      <dgm:prSet/>
      <dgm:spPr/>
    </dgm:pt>
    <dgm:pt modelId="{344AF993-7310-4F39-8ACA-C5879933EE81}" type="pres">
      <dgm:prSet presAssocID="{9FB4BF23-C757-4D32-A66A-5CADC7180B21}" presName="compositeShape" presStyleCnt="0">
        <dgm:presLayoutVars>
          <dgm:dir/>
          <dgm:resizeHandles/>
        </dgm:presLayoutVars>
      </dgm:prSet>
      <dgm:spPr/>
    </dgm:pt>
    <dgm:pt modelId="{9EBE3FF9-2279-4C2F-8705-3A71BFE3FBE5}" type="pres">
      <dgm:prSet presAssocID="{9FB4BF23-C757-4D32-A66A-5CADC7180B21}" presName="pyramid" presStyleLbl="node1" presStyleIdx="0" presStyleCnt="1"/>
      <dgm:spPr/>
    </dgm:pt>
    <dgm:pt modelId="{42CDED00-AA45-4069-920A-B0D2D27D725C}" type="pres">
      <dgm:prSet presAssocID="{9FB4BF23-C757-4D32-A66A-5CADC7180B21}" presName="theList" presStyleCnt="0"/>
      <dgm:spPr/>
    </dgm:pt>
    <dgm:pt modelId="{90BF19FE-C7E6-43DC-8BD3-70F6E33CA80C}" type="pres">
      <dgm:prSet presAssocID="{1CEFEBBA-BDF4-44CB-A8E2-D2E27E92490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5E510-16C4-45E8-8592-1255A3DDB117}" type="pres">
      <dgm:prSet presAssocID="{1CEFEBBA-BDF4-44CB-A8E2-D2E27E92490B}" presName="aSpace" presStyleCnt="0"/>
      <dgm:spPr/>
    </dgm:pt>
    <dgm:pt modelId="{4295D152-49CC-40F5-94F3-43998A635C3E}" type="pres">
      <dgm:prSet presAssocID="{4867A5CE-6F25-4885-AE7F-F1F344D0B0D8}" presName="aNode" presStyleLbl="fgAcc1" presStyleIdx="1" presStyleCnt="3" custAng="20666142" custScaleX="196592" custScaleY="2562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4FED61-9BEB-4E3A-A4F7-4291DBA01F12}" type="pres">
      <dgm:prSet presAssocID="{4867A5CE-6F25-4885-AE7F-F1F344D0B0D8}" presName="aSpace" presStyleCnt="0"/>
      <dgm:spPr/>
    </dgm:pt>
    <dgm:pt modelId="{B7FE4ABB-A03D-46A6-ADD6-40B5B23CF429}" type="pres">
      <dgm:prSet presAssocID="{72B5188F-3662-4A80-BDAF-1C7C179BC0B8}" presName="aNode" presStyleLbl="fgAcc1" presStyleIdx="2" presStyleCnt="3" custFlipVert="0" custScaleY="1484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5F9AE-7390-4CF2-B45F-EF971461214B}" type="pres">
      <dgm:prSet presAssocID="{72B5188F-3662-4A80-BDAF-1C7C179BC0B8}" presName="aSpace" presStyleCnt="0"/>
      <dgm:spPr/>
    </dgm:pt>
  </dgm:ptLst>
  <dgm:cxnLst>
    <dgm:cxn modelId="{CBDB311F-DBC6-46F1-9BEA-C03C5FE9019F}" type="presOf" srcId="{9FB4BF23-C757-4D32-A66A-5CADC7180B21}" destId="{344AF993-7310-4F39-8ACA-C5879933EE81}" srcOrd="0" destOrd="0" presId="urn:microsoft.com/office/officeart/2005/8/layout/pyramid2"/>
    <dgm:cxn modelId="{A77E2FC7-B2FD-4440-8CD7-0FE33F0BB50C}" srcId="{9FB4BF23-C757-4D32-A66A-5CADC7180B21}" destId="{4867A5CE-6F25-4885-AE7F-F1F344D0B0D8}" srcOrd="1" destOrd="0" parTransId="{4552B447-4AC9-42B4-A8B7-A6D2360DA47A}" sibTransId="{427C0F33-C466-40A3-85FA-E9BAA04ACA79}"/>
    <dgm:cxn modelId="{F438CF56-6F49-4C50-A574-0CF77A155149}" srcId="{9FB4BF23-C757-4D32-A66A-5CADC7180B21}" destId="{72B5188F-3662-4A80-BDAF-1C7C179BC0B8}" srcOrd="2" destOrd="0" parTransId="{56728E77-8939-47E4-97A3-54B756B0DBAC}" sibTransId="{5338BB1B-02A1-4E68-8DEB-86F25E495B35}"/>
    <dgm:cxn modelId="{08DA7AAF-57CA-47C9-A3AF-93CD67BB85D1}" type="presOf" srcId="{4867A5CE-6F25-4885-AE7F-F1F344D0B0D8}" destId="{4295D152-49CC-40F5-94F3-43998A635C3E}" srcOrd="0" destOrd="0" presId="urn:microsoft.com/office/officeart/2005/8/layout/pyramid2"/>
    <dgm:cxn modelId="{8173EDD5-1FC7-47D6-8A25-10DF6B1D7695}" type="presOf" srcId="{72B5188F-3662-4A80-BDAF-1C7C179BC0B8}" destId="{B7FE4ABB-A03D-46A6-ADD6-40B5B23CF429}" srcOrd="0" destOrd="0" presId="urn:microsoft.com/office/officeart/2005/8/layout/pyramid2"/>
    <dgm:cxn modelId="{E8996137-40B8-4745-8DAD-E418DE0BAA84}" type="presOf" srcId="{1CEFEBBA-BDF4-44CB-A8E2-D2E27E92490B}" destId="{90BF19FE-C7E6-43DC-8BD3-70F6E33CA80C}" srcOrd="0" destOrd="0" presId="urn:microsoft.com/office/officeart/2005/8/layout/pyramid2"/>
    <dgm:cxn modelId="{99EA3E13-C0AC-4DB8-A271-9F07971836F0}" srcId="{9FB4BF23-C757-4D32-A66A-5CADC7180B21}" destId="{1CEFEBBA-BDF4-44CB-A8E2-D2E27E92490B}" srcOrd="0" destOrd="0" parTransId="{C20096D6-E4B0-4472-81E8-4752E86BF8FE}" sibTransId="{C915255C-33F1-4DDF-B083-FE2768A91616}"/>
    <dgm:cxn modelId="{C598DFE9-E519-49ED-A55D-5D06A7D1E14B}" type="presParOf" srcId="{344AF993-7310-4F39-8ACA-C5879933EE81}" destId="{9EBE3FF9-2279-4C2F-8705-3A71BFE3FBE5}" srcOrd="0" destOrd="0" presId="urn:microsoft.com/office/officeart/2005/8/layout/pyramid2"/>
    <dgm:cxn modelId="{2AF8C631-0A00-4755-BDBE-2B75DDB6192C}" type="presParOf" srcId="{344AF993-7310-4F39-8ACA-C5879933EE81}" destId="{42CDED00-AA45-4069-920A-B0D2D27D725C}" srcOrd="1" destOrd="0" presId="urn:microsoft.com/office/officeart/2005/8/layout/pyramid2"/>
    <dgm:cxn modelId="{513B12B5-FCDB-4AA5-A2F8-465ABF59A1E4}" type="presParOf" srcId="{42CDED00-AA45-4069-920A-B0D2D27D725C}" destId="{90BF19FE-C7E6-43DC-8BD3-70F6E33CA80C}" srcOrd="0" destOrd="0" presId="urn:microsoft.com/office/officeart/2005/8/layout/pyramid2"/>
    <dgm:cxn modelId="{AEAF12B3-DFDC-4C59-B231-7A0322A70DF2}" type="presParOf" srcId="{42CDED00-AA45-4069-920A-B0D2D27D725C}" destId="{C655E510-16C4-45E8-8592-1255A3DDB117}" srcOrd="1" destOrd="0" presId="urn:microsoft.com/office/officeart/2005/8/layout/pyramid2"/>
    <dgm:cxn modelId="{F61E2612-A71A-409E-8D81-7C7F66EFC6FA}" type="presParOf" srcId="{42CDED00-AA45-4069-920A-B0D2D27D725C}" destId="{4295D152-49CC-40F5-94F3-43998A635C3E}" srcOrd="2" destOrd="0" presId="urn:microsoft.com/office/officeart/2005/8/layout/pyramid2"/>
    <dgm:cxn modelId="{3F99CF79-70F2-4A51-9094-5F1C8310A807}" type="presParOf" srcId="{42CDED00-AA45-4069-920A-B0D2D27D725C}" destId="{574FED61-9BEB-4E3A-A4F7-4291DBA01F12}" srcOrd="3" destOrd="0" presId="urn:microsoft.com/office/officeart/2005/8/layout/pyramid2"/>
    <dgm:cxn modelId="{C2F0F5AF-E592-4322-AAAE-68DD3E28F34C}" type="presParOf" srcId="{42CDED00-AA45-4069-920A-B0D2D27D725C}" destId="{B7FE4ABB-A03D-46A6-ADD6-40B5B23CF429}" srcOrd="4" destOrd="0" presId="urn:microsoft.com/office/officeart/2005/8/layout/pyramid2"/>
    <dgm:cxn modelId="{974017DC-3B99-4588-9BA9-5E176B545D6B}" type="presParOf" srcId="{42CDED00-AA45-4069-920A-B0D2D27D725C}" destId="{A735F9AE-7390-4CF2-B45F-EF971461214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23C34-CA15-41BE-90F5-89D7FD187D81}">
      <dsp:nvSpPr>
        <dsp:cNvPr id="0" name=""/>
        <dsp:cNvSpPr/>
      </dsp:nvSpPr>
      <dsp:spPr>
        <a:xfrm>
          <a:off x="50800" y="0"/>
          <a:ext cx="4064000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3AB40-22F8-468B-9960-8927C1E8A373}">
      <dsp:nvSpPr>
        <dsp:cNvPr id="0" name=""/>
        <dsp:cNvSpPr/>
      </dsp:nvSpPr>
      <dsp:spPr>
        <a:xfrm>
          <a:off x="3228118" y="203198"/>
          <a:ext cx="2641600" cy="6453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Eid</a:t>
          </a:r>
          <a:endParaRPr lang="en-US" sz="3600" kern="1200" dirty="0"/>
        </a:p>
      </dsp:txBody>
      <dsp:txXfrm>
        <a:off x="3259620" y="234700"/>
        <a:ext cx="2578596" cy="582314"/>
      </dsp:txXfrm>
    </dsp:sp>
    <dsp:sp modelId="{5A3A9566-77ED-49E1-9842-BE7CE3930278}">
      <dsp:nvSpPr>
        <dsp:cNvPr id="0" name=""/>
        <dsp:cNvSpPr/>
      </dsp:nvSpPr>
      <dsp:spPr>
        <a:xfrm>
          <a:off x="761999" y="1041403"/>
          <a:ext cx="5283200" cy="171632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.</a:t>
          </a:r>
          <a:endParaRPr lang="en-US" sz="6500" kern="1200" dirty="0"/>
        </a:p>
      </dsp:txBody>
      <dsp:txXfrm>
        <a:off x="845783" y="1125187"/>
        <a:ext cx="5115632" cy="1548760"/>
      </dsp:txXfrm>
    </dsp:sp>
    <dsp:sp modelId="{75959712-7F57-43A0-8DD7-B952C664B9D7}">
      <dsp:nvSpPr>
        <dsp:cNvPr id="0" name=""/>
        <dsp:cNvSpPr/>
      </dsp:nvSpPr>
      <dsp:spPr>
        <a:xfrm>
          <a:off x="2082800" y="2930496"/>
          <a:ext cx="2641600" cy="6453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Festival</a:t>
          </a:r>
          <a:endParaRPr lang="en-US" sz="3600" kern="1200" dirty="0"/>
        </a:p>
      </dsp:txBody>
      <dsp:txXfrm>
        <a:off x="2114302" y="2961998"/>
        <a:ext cx="2578596" cy="582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16105-C8B4-4090-A30C-A62FF4C53C4C}">
      <dsp:nvSpPr>
        <dsp:cNvPr id="0" name=""/>
        <dsp:cNvSpPr/>
      </dsp:nvSpPr>
      <dsp:spPr>
        <a:xfrm>
          <a:off x="469896" y="0"/>
          <a:ext cx="4064000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9E366-F8B2-4CBD-A7E3-DD6E6B7A23C3}">
      <dsp:nvSpPr>
        <dsp:cNvPr id="0" name=""/>
        <dsp:cNvSpPr/>
      </dsp:nvSpPr>
      <dsp:spPr>
        <a:xfrm>
          <a:off x="152404" y="431800"/>
          <a:ext cx="2641600" cy="2742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Neighbor</a:t>
          </a:r>
          <a:endParaRPr lang="en-US" sz="4000" kern="1200" dirty="0"/>
        </a:p>
      </dsp:txBody>
      <dsp:txXfrm>
        <a:off x="165791" y="445187"/>
        <a:ext cx="2614826" cy="247466"/>
      </dsp:txXfrm>
    </dsp:sp>
    <dsp:sp modelId="{45EC42FF-167C-4FEA-9DAD-B94D10DB4CDC}">
      <dsp:nvSpPr>
        <dsp:cNvPr id="0" name=""/>
        <dsp:cNvSpPr/>
      </dsp:nvSpPr>
      <dsp:spPr>
        <a:xfrm>
          <a:off x="2019289" y="717217"/>
          <a:ext cx="3606814" cy="259528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145980" y="843908"/>
        <a:ext cx="3353432" cy="2341902"/>
      </dsp:txXfrm>
    </dsp:sp>
    <dsp:sp modelId="{3AF7AAF2-B862-41A2-BA7D-9E0B2C332852}">
      <dsp:nvSpPr>
        <dsp:cNvPr id="0" name=""/>
        <dsp:cNvSpPr/>
      </dsp:nvSpPr>
      <dsp:spPr>
        <a:xfrm>
          <a:off x="3454400" y="3784599"/>
          <a:ext cx="2641600" cy="2742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Domestic</a:t>
          </a:r>
          <a:endParaRPr lang="en-US" sz="4000" kern="1200" dirty="0"/>
        </a:p>
      </dsp:txBody>
      <dsp:txXfrm>
        <a:off x="3467787" y="3797986"/>
        <a:ext cx="2614826" cy="247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E3FF9-2279-4C2F-8705-3A71BFE3FBE5}">
      <dsp:nvSpPr>
        <dsp:cNvPr id="0" name=""/>
        <dsp:cNvSpPr/>
      </dsp:nvSpPr>
      <dsp:spPr>
        <a:xfrm>
          <a:off x="73306" y="0"/>
          <a:ext cx="4064000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BF19FE-C7E6-43DC-8BD3-70F6E33CA80C}">
      <dsp:nvSpPr>
        <dsp:cNvPr id="0" name=""/>
        <dsp:cNvSpPr/>
      </dsp:nvSpPr>
      <dsp:spPr>
        <a:xfrm>
          <a:off x="2105306" y="407384"/>
          <a:ext cx="2641600" cy="5992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Tradition</a:t>
          </a:r>
          <a:endParaRPr lang="en-US" sz="2500" kern="1200" dirty="0"/>
        </a:p>
      </dsp:txBody>
      <dsp:txXfrm>
        <a:off x="2134560" y="436638"/>
        <a:ext cx="2583092" cy="540773"/>
      </dsp:txXfrm>
    </dsp:sp>
    <dsp:sp modelId="{4295D152-49CC-40F5-94F3-43998A635C3E}">
      <dsp:nvSpPr>
        <dsp:cNvPr id="0" name=""/>
        <dsp:cNvSpPr/>
      </dsp:nvSpPr>
      <dsp:spPr>
        <a:xfrm rot="20666142">
          <a:off x="829519" y="1081575"/>
          <a:ext cx="5193174" cy="153543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904473" y="1156529"/>
        <a:ext cx="5043266" cy="1385522"/>
      </dsp:txXfrm>
    </dsp:sp>
    <dsp:sp modelId="{B7FE4ABB-A03D-46A6-ADD6-40B5B23CF429}">
      <dsp:nvSpPr>
        <dsp:cNvPr id="0" name=""/>
        <dsp:cNvSpPr/>
      </dsp:nvSpPr>
      <dsp:spPr>
        <a:xfrm>
          <a:off x="2105306" y="2691916"/>
          <a:ext cx="2641600" cy="88978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custom</a:t>
          </a:r>
          <a:endParaRPr lang="en-US" sz="2500" kern="1200" dirty="0"/>
        </a:p>
      </dsp:txBody>
      <dsp:txXfrm>
        <a:off x="2148742" y="2735352"/>
        <a:ext cx="2554728" cy="802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Welcome to my presentation</a:t>
            </a:r>
            <a:endParaRPr lang="en-US" dirty="0"/>
          </a:p>
        </p:txBody>
      </p:sp>
      <p:pic>
        <p:nvPicPr>
          <p:cNvPr id="3" name="Picture 2" descr="E:\ELECTRICAL TECHNOLOGY\MOTOR STATOR &amp; ARMETURE WINDING\butterfly\pink_butterfly_design_png_by_hasnasone-d6f30k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64" y="152400"/>
            <a:ext cx="8915400" cy="6442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2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u="sng" dirty="0" smtClean="0"/>
              <a:t>Topic Name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Roots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4400" u="sng" dirty="0" smtClean="0"/>
              <a:t>Lesson Name</a:t>
            </a:r>
          </a:p>
          <a:p>
            <a:r>
              <a:rPr lang="en-US" sz="4400" dirty="0" smtClean="0"/>
              <a:t>My Roots</a:t>
            </a:r>
          </a:p>
        </p:txBody>
      </p:sp>
      <p:pic>
        <p:nvPicPr>
          <p:cNvPr id="2051" name="Picture 3" descr="D:\gg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7772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3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6202362"/>
          </a:xfrm>
        </p:spPr>
        <p:txBody>
          <a:bodyPr>
            <a:normAutofit/>
          </a:bodyPr>
          <a:lstStyle/>
          <a:p>
            <a:r>
              <a:rPr lang="en-US" dirty="0" smtClean="0"/>
              <a:t>Silently Read Section ‘B’ &amp; try to solve Section</a:t>
            </a:r>
            <a:br>
              <a:rPr lang="en-US" dirty="0" smtClean="0"/>
            </a:br>
            <a:r>
              <a:rPr lang="en-US" dirty="0" smtClean="0"/>
              <a:t>‘C’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 descr="D:\ssss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0"/>
            <a:ext cx="6324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5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768927"/>
            <a:ext cx="670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en-US" sz="4800" dirty="0" smtClean="0">
                <a:solidFill>
                  <a:srgbClr val="FF0000"/>
                </a:solidFill>
              </a:rPr>
              <a:t>Pair work</a:t>
            </a:r>
          </a:p>
          <a:p>
            <a:r>
              <a:rPr lang="en-US" sz="4000" dirty="0" smtClean="0">
                <a:solidFill>
                  <a:srgbClr val="002060"/>
                </a:solidFill>
              </a:rPr>
              <a:t>Again read the section ‘B’ then Talk about question Section ‘C’ with your partners.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ll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8305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9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838200"/>
            <a:ext cx="701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Possible Problems &amp; Solution about two Sections</a:t>
            </a:r>
          </a:p>
          <a:p>
            <a:pPr lvl="5"/>
            <a:r>
              <a:rPr lang="en-US" sz="4800" dirty="0" smtClean="0">
                <a:solidFill>
                  <a:srgbClr val="FF0000"/>
                </a:solidFill>
              </a:rPr>
              <a:t>B &amp; E…..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thuuuu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00304"/>
            <a:ext cx="8555182" cy="372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7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44962"/>
          </a:xfrm>
        </p:spPr>
        <p:txBody>
          <a:bodyPr>
            <a:normAutofit/>
          </a:bodyPr>
          <a:lstStyle/>
          <a:p>
            <a:r>
              <a:rPr lang="en-US" dirty="0" smtClean="0"/>
              <a:t>Evaluation</a:t>
            </a:r>
            <a:br>
              <a:rPr lang="en-US" dirty="0" smtClean="0"/>
            </a:br>
            <a:r>
              <a:rPr lang="en-US" dirty="0" smtClean="0"/>
              <a:t>Make a chart the types </a:t>
            </a:r>
            <a:r>
              <a:rPr lang="en-US" smtClean="0"/>
              <a:t>of Roots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D:\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48013"/>
            <a:ext cx="6781800" cy="27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8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Home Task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Write a paragraph on Transportation in Bangladesh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2296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altLang="en-US" dirty="0" smtClean="0"/>
          </a:p>
        </p:txBody>
      </p:sp>
      <p:pic>
        <p:nvPicPr>
          <p:cNvPr id="19459" name="Picture 3" descr="D:\all sofraer and games\New Folder\ShamrockSparkleThankYo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400800" cy="3865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95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Presented </a:t>
            </a:r>
            <a:r>
              <a:rPr lang="en-US" dirty="0" smtClean="0">
                <a:solidFill>
                  <a:srgbClr val="FF0000"/>
                </a:solidFill>
              </a:rPr>
              <a:t>by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807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Prashanta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Banik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TOI: Batch 27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I.D: 09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Bamoi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High School</a:t>
            </a:r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Bamoi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Hobiogonj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Cell: 01839-743939</a:t>
            </a:r>
          </a:p>
        </p:txBody>
      </p:sp>
      <p:pic>
        <p:nvPicPr>
          <p:cNvPr id="4" name="Picture 14" descr="5331_120607312217_654842217_2500384_3775938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19050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34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English For Today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1676400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Grade:  Nine/Ten</a:t>
            </a:r>
          </a:p>
          <a:p>
            <a:r>
              <a:rPr lang="en-US" sz="4000" b="1" dirty="0" smtClean="0"/>
              <a:t>Unit:  12</a:t>
            </a:r>
          </a:p>
          <a:p>
            <a:r>
              <a:rPr lang="en-US" sz="4000" b="1" dirty="0" smtClean="0"/>
              <a:t>Lesson : 01</a:t>
            </a:r>
          </a:p>
          <a:p>
            <a:r>
              <a:rPr lang="en-US" sz="4000" b="1" dirty="0" smtClean="0"/>
              <a:t>Section: A</a:t>
            </a:r>
          </a:p>
          <a:p>
            <a:r>
              <a:rPr lang="en-US" sz="4000" b="1" dirty="0" smtClean="0"/>
              <a:t>Student: 50</a:t>
            </a:r>
          </a:p>
          <a:p>
            <a:r>
              <a:rPr lang="en-US" sz="4000" b="1" dirty="0" smtClean="0"/>
              <a:t>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0128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490" y="990600"/>
            <a:ext cx="73429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en-US" sz="2800" dirty="0" smtClean="0">
                <a:solidFill>
                  <a:srgbClr val="FF0000"/>
                </a:solidFill>
              </a:rPr>
              <a:t>Learning Outcome</a:t>
            </a:r>
          </a:p>
          <a:p>
            <a:pPr lvl="4"/>
            <a:endParaRPr lang="en-US" sz="2800" dirty="0"/>
          </a:p>
          <a:p>
            <a:pPr lvl="4"/>
            <a:r>
              <a:rPr lang="en-US" sz="2800" b="1" dirty="0" smtClean="0"/>
              <a:t>After we have Studied the lesson, we will able to…..</a:t>
            </a:r>
          </a:p>
          <a:p>
            <a:pPr lvl="4"/>
            <a:endParaRPr lang="en-US" sz="2800" dirty="0" smtClean="0"/>
          </a:p>
          <a:p>
            <a:pPr lvl="4"/>
            <a:r>
              <a:rPr lang="en-US" sz="2800" dirty="0" smtClean="0"/>
              <a:t>Enrich vocabulary</a:t>
            </a:r>
          </a:p>
          <a:p>
            <a:pPr lvl="4"/>
            <a:r>
              <a:rPr lang="en-US" sz="2800" smtClean="0"/>
              <a:t>Explain</a:t>
            </a:r>
            <a:r>
              <a:rPr lang="en-US" sz="2800" smtClean="0"/>
              <a:t> </a:t>
            </a:r>
            <a:r>
              <a:rPr lang="en-US" sz="2800" dirty="0" smtClean="0"/>
              <a:t>Present Tense</a:t>
            </a:r>
          </a:p>
          <a:p>
            <a:pPr lvl="4"/>
            <a:r>
              <a:rPr lang="en-US" sz="2800" dirty="0" smtClean="0"/>
              <a:t>Participate in conversation</a:t>
            </a:r>
          </a:p>
          <a:p>
            <a:pPr lvl="4"/>
            <a:r>
              <a:rPr lang="en-US" sz="2800" dirty="0" smtClean="0"/>
              <a:t>Share personal views</a:t>
            </a:r>
          </a:p>
          <a:p>
            <a:pPr lvl="4"/>
            <a:r>
              <a:rPr lang="en-US" sz="2800" dirty="0" smtClean="0"/>
              <a:t>Write transportation in Bangladesh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1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600302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		Lets enjoy a video</a:t>
            </a:r>
            <a:endParaRPr lang="en-US" sz="3200" dirty="0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384200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02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3283172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533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sz="2800" dirty="0" smtClean="0"/>
              <a:t>Vocabulary Development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80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3106245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391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8774531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36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 L 0.04566 0.09097 L 0.14167 0.09097 L 0.06458 0.14699 L 0.09375 0.23796 L 0.01667 0.18194 L -0.06042 0.23796 L -0.03125 0.14699 L -0.10833 0.09097 L -0.01233 0.09097 L 0.01667 0 Z " pathEditMode="relative" rAng="0" ptsTypes="FFFFFF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1981200"/>
            <a:ext cx="5791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		Grammar </a:t>
            </a:r>
          </a:p>
          <a:p>
            <a:endParaRPr lang="en-US" sz="4400" dirty="0"/>
          </a:p>
          <a:p>
            <a:r>
              <a:rPr lang="en-US" sz="4800" dirty="0" smtClean="0"/>
              <a:t>Simple present tense 	structure</a:t>
            </a:r>
          </a:p>
          <a:p>
            <a:r>
              <a:rPr lang="en-US" sz="4800" dirty="0" err="1" smtClean="0"/>
              <a:t>Sub+verb</a:t>
            </a:r>
            <a:r>
              <a:rPr lang="en-US" sz="4800" dirty="0" smtClean="0"/>
              <a:t>(s/</a:t>
            </a:r>
            <a:r>
              <a:rPr lang="en-US" sz="4800" dirty="0" err="1" smtClean="0"/>
              <a:t>es</a:t>
            </a:r>
            <a:r>
              <a:rPr lang="en-US" sz="4800" dirty="0" smtClean="0"/>
              <a:t>)+</a:t>
            </a:r>
            <a:r>
              <a:rPr lang="en-US" sz="4800" dirty="0" err="1" smtClean="0"/>
              <a:t>obj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127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128</Words>
  <Application>Microsoft Office PowerPoint</Application>
  <PresentationFormat>On-screen Show (4:3)</PresentationFormat>
  <Paragraphs>50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Package</vt:lpstr>
      <vt:lpstr>Welcome to my presentation</vt:lpstr>
      <vt:lpstr>Presented by</vt:lpstr>
      <vt:lpstr>English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 Name Roots</vt:lpstr>
      <vt:lpstr>Silently Read Section ‘B’ &amp; try to solve Section ‘C’  </vt:lpstr>
      <vt:lpstr>PowerPoint Presentation</vt:lpstr>
      <vt:lpstr>PowerPoint Presentation</vt:lpstr>
      <vt:lpstr>Evaluation Make a chart the types of Roots </vt:lpstr>
      <vt:lpstr>Home Task Write a paragraph on Transportation in Bangladesh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</dc:creator>
  <cp:lastModifiedBy>doel</cp:lastModifiedBy>
  <cp:revision>63</cp:revision>
  <dcterms:created xsi:type="dcterms:W3CDTF">2006-08-16T00:00:00Z</dcterms:created>
  <dcterms:modified xsi:type="dcterms:W3CDTF">2015-03-16T03:15:13Z</dcterms:modified>
</cp:coreProperties>
</file>